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4"/>
  </p:notesMasterIdLst>
  <p:sldIdLst>
    <p:sldId id="286" r:id="rId2"/>
    <p:sldId id="301" r:id="rId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693F5EF-89B7-49CA-87A0-20D8EBFDEF2D}">
  <a:tblStyle styleId="{C693F5EF-89B7-49CA-87A0-20D8EBFDEF2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99633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3625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□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□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4pPr>
            <a:lvl5pPr marL="2286000" lvl="4" indent="-342900" algn="l">
              <a:spcBef>
                <a:spcPts val="45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7164474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/>
          <p:nvPr/>
        </p:nvSpPr>
        <p:spPr>
          <a:xfrm>
            <a:off x="685800" y="2393950"/>
            <a:ext cx="7772400" cy="109537"/>
          </a:xfrm>
          <a:custGeom>
            <a:avLst/>
            <a:gdLst/>
            <a:ahLst/>
            <a:cxnLst/>
            <a:rect l="l" t="t" r="r" b="b"/>
            <a:pathLst>
              <a:path w="1000" h="1000" extrusionOk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 extrusionOk="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9100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oto Sans Symbols"/>
              <a:buChar char="□"/>
              <a:defRPr sz="3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9370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■"/>
              <a:defRPr sz="2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74650" algn="l" rtl="0">
              <a:spcBef>
                <a:spcPts val="460"/>
              </a:spcBef>
              <a:spcAft>
                <a:spcPts val="0"/>
              </a:spcAft>
              <a:buClr>
                <a:schemeClr val="accent2"/>
              </a:buClr>
              <a:buSzPts val="2300"/>
              <a:buFont typeface="Noto Sans Symbols"/>
              <a:buChar char="□"/>
              <a:defRPr sz="2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530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800"/>
              <a:buFont typeface="Verdana"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муниципального этапа ВСОШ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4" name="Google Shape;134;p20"/>
          <p:cNvGraphicFramePr/>
          <p:nvPr>
            <p:extLst>
              <p:ext uri="{D42A27DB-BD31-4B8C-83A1-F6EECF244321}">
                <p14:modId xmlns:p14="http://schemas.microsoft.com/office/powerpoint/2010/main" val="1941071860"/>
              </p:ext>
            </p:extLst>
          </p:nvPr>
        </p:nvGraphicFramePr>
        <p:xfrm>
          <a:off x="566737" y="1752600"/>
          <a:ext cx="7394860" cy="3883000"/>
        </p:xfrm>
        <a:graphic>
          <a:graphicData uri="http://schemas.openxmlformats.org/drawingml/2006/table">
            <a:tbl>
              <a:tblPr>
                <a:noFill/>
                <a:tableStyleId>{C693F5EF-89B7-49CA-87A0-20D8EBFDEF2D}</a:tableStyleId>
              </a:tblPr>
              <a:tblGrid>
                <a:gridCol w="446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7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17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29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517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51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ФИО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учеников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Итоги муниципального этапа (баллы)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 (участник, призер, победитель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ФИО учителя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ОБЗР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4г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Кунаев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72 б. из 110 б.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Кокшарова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С.А.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4е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Садриев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89 б. из 110 б.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Победитель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Башарова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Г.И.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4б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Веденяпина 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86 б. из 110 б.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Призер 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Дорженковская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Н.Г.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4в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Гиззатова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 б. из 110 б.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участник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Шарафутдинова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Н.В.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4г</a:t>
                      </a:r>
                      <a:endParaRPr lang="ru-RU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Ивыгин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 б. из 110 б.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Призер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Кокшарова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С.А.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 rowSpan="3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 язык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4в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Фокина М.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б. из 68 б.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Банникова Н.И.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4б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Кабальнов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б.  из 68 б.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Мухаметшина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А.И.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370444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4г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Ефимов Р.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 б. из 68 б.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Банникова Н.И.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677190"/>
                  </a:ext>
                </a:extLst>
              </a:tr>
            </a:tbl>
          </a:graphicData>
        </a:graphic>
      </p:graphicFrame>
      <p:pic>
        <p:nvPicPr>
          <p:cNvPr id="5" name="Google Shape;9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723" y="0"/>
            <a:ext cx="1301262" cy="1512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467" y="223201"/>
            <a:ext cx="795796" cy="101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9180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530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800"/>
              <a:buFont typeface="Verdana"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муниципального этапа ВСОШ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4" name="Google Shape;134;p20"/>
          <p:cNvGraphicFramePr/>
          <p:nvPr>
            <p:extLst>
              <p:ext uri="{D42A27DB-BD31-4B8C-83A1-F6EECF244321}">
                <p14:modId xmlns:p14="http://schemas.microsoft.com/office/powerpoint/2010/main" val="1754577528"/>
              </p:ext>
            </p:extLst>
          </p:nvPr>
        </p:nvGraphicFramePr>
        <p:xfrm>
          <a:off x="566737" y="1752600"/>
          <a:ext cx="7838354" cy="4676699"/>
        </p:xfrm>
        <a:graphic>
          <a:graphicData uri="http://schemas.openxmlformats.org/drawingml/2006/table">
            <a:tbl>
              <a:tblPr>
                <a:noFill/>
                <a:tableStyleId>{C693F5EF-89B7-49CA-87A0-20D8EBFDEF2D}</a:tableStyleId>
              </a:tblPr>
              <a:tblGrid>
                <a:gridCol w="284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6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71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36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744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0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ФИО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учеников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Итоги муниципального этапа (баллы)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 (участник, призер, победитель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ФИО учителя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4б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Замалиев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 б. из 67 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Дорженковская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Тухфатуллина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З.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б. из 67 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r>
                        <a:rPr lang="ru-RU" sz="11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Башарова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Г.И.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Рамазанова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 б. из 67 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Башарова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Г.И.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Хасанова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 б. из 67 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Сычева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О.В.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4в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Якименко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 б. из 67 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Шарафутдинова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 rowSpan="5"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rowSpan="5"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Чикризов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 б. из 100 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Сычева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О.В.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Ибрагимов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б. из 100 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Шарафутдинова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370444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Шаймиева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 б. из 100 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Салахеева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Г.И.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677190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Барданов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 б. из 100 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Чехун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38668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3г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Дагаев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 б. из 100 б.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Гарипова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859466"/>
                  </a:ext>
                </a:extLst>
              </a:tr>
            </a:tbl>
          </a:graphicData>
        </a:graphic>
      </p:graphicFrame>
      <p:pic>
        <p:nvPicPr>
          <p:cNvPr id="5" name="Google Shape;9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522" y="0"/>
            <a:ext cx="1758463" cy="1784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466" y="223201"/>
            <a:ext cx="1204219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512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Профиль">
  <a:themeElements>
    <a:clrScheme name="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329</Words>
  <Application>Microsoft Office PowerPoint</Application>
  <PresentationFormat>Экран (4:3)</PresentationFormat>
  <Paragraphs>116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Noto Sans Symbols</vt:lpstr>
      <vt:lpstr>Times New Roman</vt:lpstr>
      <vt:lpstr>Verdana</vt:lpstr>
      <vt:lpstr>1_Профиль</vt:lpstr>
      <vt:lpstr>Итоги муниципального этапа ВСОШ</vt:lpstr>
      <vt:lpstr>Итоги муниципального этапа ВСОШ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1</cp:lastModifiedBy>
  <cp:revision>23</cp:revision>
  <cp:lastPrinted>2025-11-27T11:25:44Z</cp:lastPrinted>
  <dcterms:modified xsi:type="dcterms:W3CDTF">2025-12-11T05:23:42Z</dcterms:modified>
</cp:coreProperties>
</file>